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7AF0-A8D3-993B-7591-515F56431B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66C67-8987-86B8-ACD2-52AB80030E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E6273-6A48-235E-58A7-CD0556D9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1F9E4-47E4-4F04-AD8A-86DC60102D2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7F5A7-EF3F-08E7-7C5A-63CDD8B22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19E16-0023-CD97-6C83-FD89119E1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4925-A3C9-404C-8636-71D86AC99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63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58D0-8F41-1C32-9D0A-ECEBF04B6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4F57F-9E6C-FE03-26CD-8317BAA28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6575E-FF72-83BB-EDD9-DA6B3A997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1F9E4-47E4-4F04-AD8A-86DC60102D2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4B3DF-7A58-8884-2217-0A56A2B8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2FFEA-096A-B889-796B-5E0A0C4AB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4925-A3C9-404C-8636-71D86AC99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86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539BD-F214-8DB3-8C95-033485910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515601-BF9E-197E-FD4D-C001B2F7A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818ED-494D-D23D-ED21-33811996C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1F9E4-47E4-4F04-AD8A-86DC60102D2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FE7A2-0A23-04DC-1118-EE6C9D7C9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C2649-CF79-7507-690B-8BEE5D00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4925-A3C9-404C-8636-71D86AC99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77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63F6F-DB48-6F8F-467F-BBE74914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3748C-35F4-330C-1674-64AF82968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8F5CA-3A30-212D-AFAF-0F2CAD966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1F9E4-47E4-4F04-AD8A-86DC60102D2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11706-A5F5-D5A2-DBAB-FB782EAE1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DCA73-3E3E-B52D-76EE-42E7D150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4925-A3C9-404C-8636-71D86AC99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8D73-15E2-1432-7B94-E2E96A41A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BF11F-3A59-7A37-4CF8-812FF004C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D2DA3-0D56-6272-FE07-B2CF195E7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1F9E4-47E4-4F04-AD8A-86DC60102D2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7D773-A8B0-8F9D-C3C3-AA0AC67A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16F84-004C-1481-7A5C-EA4752AB6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4925-A3C9-404C-8636-71D86AC99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0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60812-4D32-512C-DCA9-245C008E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3EEED-1E4C-5064-E6DB-A2D762472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C016F-F463-FC68-1D93-451825A08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DFBC57-74FC-F73D-563C-C720B468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1F9E4-47E4-4F04-AD8A-86DC60102D2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595C8-0C26-C143-669B-EFFD6DF35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404F3-9631-B01E-76E3-7C01DFA50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4925-A3C9-404C-8636-71D86AC99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63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4087-FB06-2990-F7B2-3684A6CEA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AEE4B-6570-EFA1-12CE-C2E3B7118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6AD22-0BA0-351D-BE8A-B401595A6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CA4259-2D59-4643-648E-4BBBE023CA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EEC5A-1C27-7E0B-8D91-69480EC03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F897FB-F103-9277-212A-6083B2B30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1F9E4-47E4-4F04-AD8A-86DC60102D2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43AAC8-54A7-97DB-79D8-E48AC6EB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4B19A1-A931-764E-D07A-52507419E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4925-A3C9-404C-8636-71D86AC99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1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00C85-3FD6-7D10-9CCD-B8118A53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19799-BD31-D10D-B56C-110AB863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1F9E4-47E4-4F04-AD8A-86DC60102D2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6ED31E-F354-086D-2D24-2892A616F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2C375D-0EEE-DEE6-F9D8-28DFA899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4925-A3C9-404C-8636-71D86AC99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54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B16202-AE6A-1B59-F783-776F1F9F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1F9E4-47E4-4F04-AD8A-86DC60102D2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900CC-5FB7-F17C-844D-9B876EF9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2CD45-7176-59D0-0F69-BF11A551E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4925-A3C9-404C-8636-71D86AC99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88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285CD-412C-1BF0-64AE-C5407DCDF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2BE06-A1BE-45B6-6C0F-27D305742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48447-079E-602B-CB2F-7704CC5BE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D460F-F673-6ECF-A4F7-B7B8B14C5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1F9E4-47E4-4F04-AD8A-86DC60102D2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39D840-B226-4CB8-9EFD-E4BF7D85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E1841-443C-0857-C918-F42906CE9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4925-A3C9-404C-8636-71D86AC99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95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87C7-4E87-4967-EF75-FDA17EBDB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7E8064-EE41-26F4-DFAF-008E23496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C150C9-3003-B990-EE53-CE12D9D3F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FCC4B7-C3DF-D3CD-477A-E0A76D9E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1F9E4-47E4-4F04-AD8A-86DC60102D2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7E105-B89F-070C-4E12-E17481EB1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0F80D-FC54-F910-9D65-7AB13DCC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4925-A3C9-404C-8636-71D86AC99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0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B5D6C-B4D4-89D3-42E4-C24BF4759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FA87C-0A0C-F021-FE77-7892920A7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20265-816D-F900-6BC6-F087CB32B5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1F9E4-47E4-4F04-AD8A-86DC60102D2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96D5E-1138-9553-D701-129B22AC6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EA942-94DF-78BC-8E5C-C52E594DA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34925-A3C9-404C-8636-71D86AC99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89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0" Type="http://schemas.openxmlformats.org/officeDocument/2006/relationships/image" Target="../media/image10.jpeg"/><Relationship Id="rId4" Type="http://schemas.openxmlformats.org/officeDocument/2006/relationships/image" Target="../media/image1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27C1726-0E40-CCD0-C234-8CC395956684}"/>
              </a:ext>
            </a:extLst>
          </p:cNvPr>
          <p:cNvGrpSpPr/>
          <p:nvPr/>
        </p:nvGrpSpPr>
        <p:grpSpPr>
          <a:xfrm>
            <a:off x="1324753" y="3294872"/>
            <a:ext cx="2621903" cy="2611272"/>
            <a:chOff x="1670179" y="3294872"/>
            <a:chExt cx="2621903" cy="261127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9725635-26D3-5341-6DA4-5D4B186EAEA8}"/>
                </a:ext>
              </a:extLst>
            </p:cNvPr>
            <p:cNvSpPr/>
            <p:nvPr/>
          </p:nvSpPr>
          <p:spPr>
            <a:xfrm>
              <a:off x="2071299" y="3294872"/>
              <a:ext cx="1819663" cy="151039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Thu </a:t>
              </a:r>
              <a:r>
                <a:rPr lang="en-US" err="1"/>
                <a:t>thập</a:t>
              </a:r>
              <a:r>
                <a:rPr lang="en-US"/>
                <a:t> </a:t>
              </a:r>
              <a:r>
                <a:rPr lang="en-US" err="1"/>
                <a:t>các</a:t>
              </a:r>
              <a:r>
                <a:rPr lang="en-US"/>
                <a:t> </a:t>
              </a:r>
              <a:r>
                <a:rPr lang="en-US" err="1"/>
                <a:t>định</a:t>
              </a:r>
              <a:r>
                <a:rPr lang="en-US"/>
                <a:t> </a:t>
              </a:r>
              <a:r>
                <a:rPr lang="en-US" err="1"/>
                <a:t>dạng</a:t>
              </a:r>
              <a:r>
                <a:rPr lang="en-US"/>
                <a:t> </a:t>
              </a:r>
              <a:r>
                <a:rPr lang="en-US" err="1"/>
                <a:t>khác</a:t>
              </a:r>
              <a:r>
                <a:rPr lang="en-US"/>
                <a:t> </a:t>
              </a:r>
              <a:r>
                <a:rPr lang="en-US" err="1"/>
                <a:t>nhau</a:t>
              </a:r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873681-99D4-40D0-B954-CD54F616AA15}"/>
                </a:ext>
              </a:extLst>
            </p:cNvPr>
            <p:cNvSpPr txBox="1"/>
            <p:nvPr/>
          </p:nvSpPr>
          <p:spPr>
            <a:xfrm>
              <a:off x="1670179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JPEG, PNG, TIFF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C00E67-8CD8-71B8-5F17-F5BD3BFE05B2}"/>
                </a:ext>
              </a:extLst>
            </p:cNvPr>
            <p:cNvSpPr/>
            <p:nvPr/>
          </p:nvSpPr>
          <p:spPr>
            <a:xfrm>
              <a:off x="2757195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6F7449-C2AF-35AE-0A77-D20C5941F1B9}"/>
              </a:ext>
            </a:extLst>
          </p:cNvPr>
          <p:cNvGrpSpPr/>
          <p:nvPr/>
        </p:nvGrpSpPr>
        <p:grpSpPr>
          <a:xfrm>
            <a:off x="4669290" y="3294872"/>
            <a:ext cx="2621903" cy="2611272"/>
            <a:chOff x="4693298" y="3294872"/>
            <a:chExt cx="2621903" cy="261127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EEDAB6-9299-7795-9C17-33E0D306EF63}"/>
                </a:ext>
              </a:extLst>
            </p:cNvPr>
            <p:cNvSpPr/>
            <p:nvPr/>
          </p:nvSpPr>
          <p:spPr>
            <a:xfrm>
              <a:off x="5094418" y="3294872"/>
              <a:ext cx="1819663" cy="151039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Thử nghiệm các dạng mask khác nhau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13D287-B591-D4D5-F55B-1AAD0445C8CE}"/>
                </a:ext>
              </a:extLst>
            </p:cNvPr>
            <p:cNvSpPr txBox="1"/>
            <p:nvPr/>
          </p:nvSpPr>
          <p:spPr>
            <a:xfrm>
              <a:off x="4693298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LINE, RECTANGLE, ELLIPSE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65528F5-73B3-D7B9-7263-ED8CE80DFB5F}"/>
                </a:ext>
              </a:extLst>
            </p:cNvPr>
            <p:cNvSpPr/>
            <p:nvPr/>
          </p:nvSpPr>
          <p:spPr>
            <a:xfrm>
              <a:off x="5780314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8C2C38-2D5A-AC9E-EEF7-4A6BF7B181ED}"/>
              </a:ext>
            </a:extLst>
          </p:cNvPr>
          <p:cNvGrpSpPr/>
          <p:nvPr/>
        </p:nvGrpSpPr>
        <p:grpSpPr>
          <a:xfrm>
            <a:off x="8021409" y="3294872"/>
            <a:ext cx="2621903" cy="2611272"/>
            <a:chOff x="7461572" y="3294872"/>
            <a:chExt cx="2621903" cy="261127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BA93CCE-4377-44B4-042B-0B5059EAEC53}"/>
                </a:ext>
              </a:extLst>
            </p:cNvPr>
            <p:cNvSpPr/>
            <p:nvPr/>
          </p:nvSpPr>
          <p:spPr>
            <a:xfrm>
              <a:off x="7862692" y="3294872"/>
              <a:ext cx="1819663" cy="151039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Đánh giá kết quả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D202D-49CF-3CAB-F5F1-994BB5CF8C04}"/>
                </a:ext>
              </a:extLst>
            </p:cNvPr>
            <p:cNvSpPr txBox="1"/>
            <p:nvPr/>
          </p:nvSpPr>
          <p:spPr>
            <a:xfrm>
              <a:off x="7461572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EVALUATE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4627DED-7932-4FD3-B084-CB320A4A6102}"/>
                </a:ext>
              </a:extLst>
            </p:cNvPr>
            <p:cNvSpPr/>
            <p:nvPr/>
          </p:nvSpPr>
          <p:spPr>
            <a:xfrm>
              <a:off x="8548588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10FAA0-09BE-44DD-0FB3-7373131C9333}"/>
              </a:ext>
            </a:extLst>
          </p:cNvPr>
          <p:cNvCxnSpPr>
            <a:cxnSpLocks/>
          </p:cNvCxnSpPr>
          <p:nvPr/>
        </p:nvCxnSpPr>
        <p:spPr>
          <a:xfrm>
            <a:off x="3939074" y="4106052"/>
            <a:ext cx="8958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777092-5E53-6220-BEDB-570E675CE005}"/>
              </a:ext>
            </a:extLst>
          </p:cNvPr>
          <p:cNvCxnSpPr>
            <a:cxnSpLocks/>
          </p:cNvCxnSpPr>
          <p:nvPr/>
        </p:nvCxnSpPr>
        <p:spPr>
          <a:xfrm>
            <a:off x="7181559" y="4106052"/>
            <a:ext cx="8958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hat is the PNG File Format? | The Ultimate Guide">
            <a:extLst>
              <a:ext uri="{FF2B5EF4-FFF2-40B4-BE49-F238E27FC236}">
                <a16:creationId xmlns:a16="http://schemas.microsoft.com/office/drawing/2014/main" id="{FD6871D4-CFEB-E36B-93FD-F9A8DC3AC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39" b="45348" l="1756" r="158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435" b="49613"/>
          <a:stretch/>
        </p:blipFill>
        <p:spPr bwMode="auto">
          <a:xfrm rot="19832824">
            <a:off x="1408709" y="1491578"/>
            <a:ext cx="774703" cy="97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What is the PNG File Format? | The Ultimate Guide">
            <a:extLst>
              <a:ext uri="{FF2B5EF4-FFF2-40B4-BE49-F238E27FC236}">
                <a16:creationId xmlns:a16="http://schemas.microsoft.com/office/drawing/2014/main" id="{E8FD4D1E-DE46-3451-9FDB-CE79D7A07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24" b="46780" l="20917" r="37333">
                        <a14:foregroundMark x1="29250" y1="7386" x2="29250" y2="7386"/>
                        <a14:foregroundMark x1="28167" y1="6818" x2="26083" y2="6818"/>
                        <a14:foregroundMark x1="29417" y1="5871" x2="24583" y2="4924"/>
                        <a14:foregroundMark x1="31583" y1="17424" x2="27167" y2="41667"/>
                        <a14:foregroundMark x1="35083" y1="28409" x2="30083" y2="26515"/>
                        <a14:foregroundMark x1="31083" y1="17045" x2="25667" y2="26515"/>
                        <a14:foregroundMark x1="31500" y1="17803" x2="28417" y2="30682"/>
                        <a14:foregroundMark x1="29500" y1="28030" x2="23333" y2="15530"/>
                        <a14:foregroundMark x1="30333" y1="18939" x2="26083" y2="32765"/>
                        <a14:foregroundMark x1="25417" y1="18939" x2="33500" y2="18939"/>
                        <a14:foregroundMark x1="25833" y1="14205" x2="29917" y2="38068"/>
                        <a14:foregroundMark x1="29917" y1="38068" x2="30750" y2="36932"/>
                        <a14:foregroundMark x1="33500" y1="35606" x2="33250" y2="40909"/>
                        <a14:foregroundMark x1="33083" y1="37500" x2="32000" y2="41667"/>
                        <a14:foregroundMark x1="26500" y1="37500" x2="25500" y2="39015"/>
                        <a14:foregroundMark x1="25250" y1="25947" x2="24667" y2="28409"/>
                        <a14:foregroundMark x1="24250" y1="20265" x2="24833" y2="27462"/>
                        <a14:foregroundMark x1="33417" y1="20265" x2="33417" y2="27083"/>
                        <a14:foregroundMark x1="33417" y1="24621" x2="33000" y2="28030"/>
                        <a14:foregroundMark x1="35167" y1="23295" x2="31167" y2="28788"/>
                        <a14:foregroundMark x1="32333" y1="21212" x2="36750" y2="25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20" t="1826" r="60544" b="48164"/>
          <a:stretch/>
        </p:blipFill>
        <p:spPr bwMode="auto">
          <a:xfrm>
            <a:off x="2230783" y="1363745"/>
            <a:ext cx="905751" cy="97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What is the PNG File Format? | The Ultimate Guide">
            <a:extLst>
              <a:ext uri="{FF2B5EF4-FFF2-40B4-BE49-F238E27FC236}">
                <a16:creationId xmlns:a16="http://schemas.microsoft.com/office/drawing/2014/main" id="{45B2F822-13ED-AC5D-F8EA-13AF34247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19" b="44274" l="61665" r="780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611" t="-816" r="19853" b="50806"/>
          <a:stretch/>
        </p:blipFill>
        <p:spPr bwMode="auto">
          <a:xfrm rot="1701078">
            <a:off x="3038045" y="1521155"/>
            <a:ext cx="905751" cy="97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dit Report Filters - 4me">
            <a:extLst>
              <a:ext uri="{FF2B5EF4-FFF2-40B4-BE49-F238E27FC236}">
                <a16:creationId xmlns:a16="http://schemas.microsoft.com/office/drawing/2014/main" id="{EDE5E309-B180-DB74-8431-F9C54358A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62" y="2418238"/>
            <a:ext cx="931472" cy="9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D6E8DA4-1A6E-7FD7-0175-FC5701611B06}"/>
              </a:ext>
            </a:extLst>
          </p:cNvPr>
          <p:cNvSpPr/>
          <p:nvPr/>
        </p:nvSpPr>
        <p:spPr>
          <a:xfrm>
            <a:off x="5820128" y="1816313"/>
            <a:ext cx="768096" cy="51795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B39B5D-2468-159D-070A-969850EE9446}"/>
              </a:ext>
            </a:extLst>
          </p:cNvPr>
          <p:cNvCxnSpPr/>
          <p:nvPr/>
        </p:nvCxnSpPr>
        <p:spPr>
          <a:xfrm flipH="1">
            <a:off x="5108046" y="2281659"/>
            <a:ext cx="412612" cy="412612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2DEB898-D981-985B-6D03-F663AE07235F}"/>
              </a:ext>
            </a:extLst>
          </p:cNvPr>
          <p:cNvSpPr/>
          <p:nvPr/>
        </p:nvSpPr>
        <p:spPr>
          <a:xfrm>
            <a:off x="5765264" y="2578330"/>
            <a:ext cx="652743" cy="4447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Hình ảnh Bảng điểm Xác định Và đánh Giá PNG , Vật Liệu Vector, Kiểm Tra Bảng,  đánh Giá Hiệu Suất PNG miễn phí tải tập tin PSDComment và Vector">
            <a:extLst>
              <a:ext uri="{FF2B5EF4-FFF2-40B4-BE49-F238E27FC236}">
                <a16:creationId xmlns:a16="http://schemas.microsoft.com/office/drawing/2014/main" id="{26894185-34B7-48D1-E0F9-23EA684F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67" b="90000" l="10000" r="90000">
                        <a14:foregroundMark x1="45789" y1="16375" x2="45500" y2="23167"/>
                        <a14:foregroundMark x1="46000" y1="11417" x2="45899" y2="13795"/>
                        <a14:foregroundMark x1="49997" y1="16456" x2="50917" y2="20417"/>
                        <a14:foregroundMark x1="49038" y1="11049" x2="48167" y2="9917"/>
                        <a14:foregroundMark x1="48250" y1="9667" x2="46167" y2="11000"/>
                        <a14:foregroundMark x1="50000" y1="10333" x2="49583" y2="13500"/>
                        <a14:foregroundMark x1="49583" y1="16917" x2="49583" y2="14667"/>
                        <a14:backgroundMark x1="35500" y1="93750" x2="49000" y2="96417"/>
                        <a14:backgroundMark x1="49000" y1="96417" x2="60167" y2="96333"/>
                        <a14:backgroundMark x1="60167" y1="96333" x2="42750" y2="95667"/>
                        <a14:backgroundMark x1="62750" y1="92667" x2="38667" y2="96583"/>
                        <a14:backgroundMark x1="51500" y1="14167" x2="50917" y2="16667"/>
                        <a14:backgroundMark x1="49284" y1="14124" x2="48747" y2="13390"/>
                        <a14:backgroundMark x1="46000" y1="13750" x2="47000" y2="1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388" y="1165873"/>
            <a:ext cx="2151891" cy="215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489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27C1726-0E40-CCD0-C234-8CC395956684}"/>
              </a:ext>
            </a:extLst>
          </p:cNvPr>
          <p:cNvGrpSpPr/>
          <p:nvPr/>
        </p:nvGrpSpPr>
        <p:grpSpPr>
          <a:xfrm>
            <a:off x="1324753" y="3294872"/>
            <a:ext cx="2621903" cy="2611272"/>
            <a:chOff x="1670179" y="3294872"/>
            <a:chExt cx="2621903" cy="261127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9725635-26D3-5341-6DA4-5D4B186EAEA8}"/>
                </a:ext>
              </a:extLst>
            </p:cNvPr>
            <p:cNvSpPr/>
            <p:nvPr/>
          </p:nvSpPr>
          <p:spPr>
            <a:xfrm>
              <a:off x="2071299" y="3294872"/>
              <a:ext cx="1819663" cy="151039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Thu </a:t>
              </a:r>
              <a:r>
                <a:rPr lang="en-US" err="1"/>
                <a:t>thập</a:t>
              </a:r>
              <a:r>
                <a:rPr lang="en-US"/>
                <a:t> </a:t>
              </a:r>
              <a:r>
                <a:rPr lang="en-US" err="1"/>
                <a:t>các</a:t>
              </a:r>
              <a:r>
                <a:rPr lang="en-US"/>
                <a:t> </a:t>
              </a:r>
              <a:r>
                <a:rPr lang="en-US" err="1"/>
                <a:t>định</a:t>
              </a:r>
              <a:r>
                <a:rPr lang="en-US"/>
                <a:t> </a:t>
              </a:r>
              <a:r>
                <a:rPr lang="en-US" err="1"/>
                <a:t>dạng</a:t>
              </a:r>
              <a:r>
                <a:rPr lang="en-US"/>
                <a:t> </a:t>
              </a:r>
              <a:r>
                <a:rPr lang="en-US" err="1"/>
                <a:t>khác</a:t>
              </a:r>
              <a:r>
                <a:rPr lang="en-US"/>
                <a:t> </a:t>
              </a:r>
              <a:r>
                <a:rPr lang="en-US" err="1"/>
                <a:t>nhau</a:t>
              </a:r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873681-99D4-40D0-B954-CD54F616AA15}"/>
                </a:ext>
              </a:extLst>
            </p:cNvPr>
            <p:cNvSpPr txBox="1"/>
            <p:nvPr/>
          </p:nvSpPr>
          <p:spPr>
            <a:xfrm>
              <a:off x="1670179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C00E67-8CD8-71B8-5F17-F5BD3BFE05B2}"/>
                </a:ext>
              </a:extLst>
            </p:cNvPr>
            <p:cNvSpPr/>
            <p:nvPr/>
          </p:nvSpPr>
          <p:spPr>
            <a:xfrm>
              <a:off x="2757195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6F7449-C2AF-35AE-0A77-D20C5941F1B9}"/>
              </a:ext>
            </a:extLst>
          </p:cNvPr>
          <p:cNvGrpSpPr/>
          <p:nvPr/>
        </p:nvGrpSpPr>
        <p:grpSpPr>
          <a:xfrm>
            <a:off x="4673080" y="3294872"/>
            <a:ext cx="2621903" cy="2611272"/>
            <a:chOff x="4693298" y="3294872"/>
            <a:chExt cx="2621903" cy="261127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EEDAB6-9299-7795-9C17-33E0D306EF63}"/>
                </a:ext>
              </a:extLst>
            </p:cNvPr>
            <p:cNvSpPr/>
            <p:nvPr/>
          </p:nvSpPr>
          <p:spPr>
            <a:xfrm>
              <a:off x="5094418" y="3294872"/>
              <a:ext cx="1819663" cy="151039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Thử nghiệm filter khác nhau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13D287-B591-D4D5-F55B-1AAD0445C8CE}"/>
                </a:ext>
              </a:extLst>
            </p:cNvPr>
            <p:cNvSpPr txBox="1"/>
            <p:nvPr/>
          </p:nvSpPr>
          <p:spPr>
            <a:xfrm>
              <a:off x="4693298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_1977, brannan, lofi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65528F5-73B3-D7B9-7263-ED8CE80DFB5F}"/>
                </a:ext>
              </a:extLst>
            </p:cNvPr>
            <p:cNvSpPr/>
            <p:nvPr/>
          </p:nvSpPr>
          <p:spPr>
            <a:xfrm>
              <a:off x="5780314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8C2C38-2D5A-AC9E-EEF7-4A6BF7B181ED}"/>
              </a:ext>
            </a:extLst>
          </p:cNvPr>
          <p:cNvGrpSpPr/>
          <p:nvPr/>
        </p:nvGrpSpPr>
        <p:grpSpPr>
          <a:xfrm>
            <a:off x="8021409" y="3294872"/>
            <a:ext cx="2621903" cy="2611272"/>
            <a:chOff x="7461572" y="3294872"/>
            <a:chExt cx="2621903" cy="261127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BA93CCE-4377-44B4-042B-0B5059EAEC53}"/>
                </a:ext>
              </a:extLst>
            </p:cNvPr>
            <p:cNvSpPr/>
            <p:nvPr/>
          </p:nvSpPr>
          <p:spPr>
            <a:xfrm>
              <a:off x="7862692" y="3294872"/>
              <a:ext cx="1819663" cy="151039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Đánh giá kết quả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D202D-49CF-3CAB-F5F1-994BB5CF8C04}"/>
                </a:ext>
              </a:extLst>
            </p:cNvPr>
            <p:cNvSpPr txBox="1"/>
            <p:nvPr/>
          </p:nvSpPr>
          <p:spPr>
            <a:xfrm>
              <a:off x="7461572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Evaluate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4627DED-7932-4FD3-B084-CB320A4A6102}"/>
                </a:ext>
              </a:extLst>
            </p:cNvPr>
            <p:cNvSpPr/>
            <p:nvPr/>
          </p:nvSpPr>
          <p:spPr>
            <a:xfrm>
              <a:off x="8548588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10FAA0-09BE-44DD-0FB3-7373131C9333}"/>
              </a:ext>
            </a:extLst>
          </p:cNvPr>
          <p:cNvCxnSpPr>
            <a:cxnSpLocks/>
          </p:cNvCxnSpPr>
          <p:nvPr/>
        </p:nvCxnSpPr>
        <p:spPr>
          <a:xfrm>
            <a:off x="3939074" y="4106052"/>
            <a:ext cx="8958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777092-5E53-6220-BEDB-570E675CE005}"/>
              </a:ext>
            </a:extLst>
          </p:cNvPr>
          <p:cNvCxnSpPr>
            <a:cxnSpLocks/>
          </p:cNvCxnSpPr>
          <p:nvPr/>
        </p:nvCxnSpPr>
        <p:spPr>
          <a:xfrm>
            <a:off x="7181559" y="4106052"/>
            <a:ext cx="8958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Hình ảnh Bảng điểm Xác định Và đánh Giá PNG , Vật Liệu Vector, Kiểm Tra Bảng,  đánh Giá Hiệu Suất PNG miễn phí tải tập tin PSDComment và Vector">
            <a:extLst>
              <a:ext uri="{FF2B5EF4-FFF2-40B4-BE49-F238E27FC236}">
                <a16:creationId xmlns:a16="http://schemas.microsoft.com/office/drawing/2014/main" id="{26894185-34B7-48D1-E0F9-23EA684F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7" b="90000" l="10000" r="90000">
                        <a14:foregroundMark x1="45789" y1="16375" x2="45500" y2="23167"/>
                        <a14:foregroundMark x1="46000" y1="11417" x2="45899" y2="13795"/>
                        <a14:foregroundMark x1="49997" y1="16456" x2="50917" y2="20417"/>
                        <a14:foregroundMark x1="49038" y1="11049" x2="48167" y2="9917"/>
                        <a14:foregroundMark x1="48250" y1="9667" x2="46167" y2="11000"/>
                        <a14:foregroundMark x1="50000" y1="10333" x2="49583" y2="13500"/>
                        <a14:foregroundMark x1="49583" y1="16917" x2="49583" y2="14667"/>
                        <a14:backgroundMark x1="35500" y1="93750" x2="49000" y2="96417"/>
                        <a14:backgroundMark x1="49000" y1="96417" x2="60167" y2="96333"/>
                        <a14:backgroundMark x1="60167" y1="96333" x2="42750" y2="95667"/>
                        <a14:backgroundMark x1="62750" y1="92667" x2="38667" y2="96583"/>
                        <a14:backgroundMark x1="51500" y1="14167" x2="50917" y2="16667"/>
                        <a14:backgroundMark x1="49284" y1="14124" x2="48747" y2="13390"/>
                        <a14:backgroundMark x1="46000" y1="13750" x2="47000" y2="1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011" y="1165873"/>
            <a:ext cx="2151891" cy="215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lake surrounded by mountains&#10;&#10;Description automatically generated">
            <a:extLst>
              <a:ext uri="{FF2B5EF4-FFF2-40B4-BE49-F238E27FC236}">
                <a16:creationId xmlns:a16="http://schemas.microsoft.com/office/drawing/2014/main" id="{6C3DDC64-828D-8018-6EEF-713B61FBA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47" y="1884784"/>
            <a:ext cx="1745889" cy="1164019"/>
          </a:xfrm>
          <a:prstGeom prst="rect">
            <a:avLst/>
          </a:prstGeom>
        </p:spPr>
      </p:pic>
      <p:pic>
        <p:nvPicPr>
          <p:cNvPr id="27" name="Picture 26" descr="A lake with mountains in the background&#10;&#10;Description automatically generated">
            <a:extLst>
              <a:ext uri="{FF2B5EF4-FFF2-40B4-BE49-F238E27FC236}">
                <a16:creationId xmlns:a16="http://schemas.microsoft.com/office/drawing/2014/main" id="{F4BB73B0-6C54-4D5E-5B41-9A056433C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92" y="1433507"/>
            <a:ext cx="1427670" cy="95185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DA7D670-3208-0735-F605-93A625AD20E1}"/>
              </a:ext>
            </a:extLst>
          </p:cNvPr>
          <p:cNvSpPr txBox="1"/>
          <p:nvPr/>
        </p:nvSpPr>
        <p:spPr>
          <a:xfrm>
            <a:off x="4448437" y="2444172"/>
            <a:ext cx="125152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_1977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8CADD34-85BC-4168-39D5-8870E85662AA}"/>
              </a:ext>
            </a:extLst>
          </p:cNvPr>
          <p:cNvSpPr/>
          <p:nvPr/>
        </p:nvSpPr>
        <p:spPr>
          <a:xfrm>
            <a:off x="4247976" y="1026967"/>
            <a:ext cx="3544744" cy="2021836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lake surrounded by mountains&#10;&#10;Description automatically generated">
            <a:extLst>
              <a:ext uri="{FF2B5EF4-FFF2-40B4-BE49-F238E27FC236}">
                <a16:creationId xmlns:a16="http://schemas.microsoft.com/office/drawing/2014/main" id="{8153C854-6E7A-B23F-9D49-9AFC582C53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89" y="1433507"/>
            <a:ext cx="1427671" cy="95185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DB58540-C2FB-7671-65D8-A116E8687F64}"/>
              </a:ext>
            </a:extLst>
          </p:cNvPr>
          <p:cNvSpPr txBox="1"/>
          <p:nvPr/>
        </p:nvSpPr>
        <p:spPr>
          <a:xfrm>
            <a:off x="6329724" y="2435782"/>
            <a:ext cx="125152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brannan</a:t>
            </a:r>
          </a:p>
        </p:txBody>
      </p:sp>
    </p:spTree>
    <p:extLst>
      <p:ext uri="{BB962C8B-B14F-4D97-AF65-F5344CB8AC3E}">
        <p14:creationId xmlns:p14="http://schemas.microsoft.com/office/powerpoint/2010/main" val="820287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27C1726-0E40-CCD0-C234-8CC395956684}"/>
              </a:ext>
            </a:extLst>
          </p:cNvPr>
          <p:cNvGrpSpPr/>
          <p:nvPr/>
        </p:nvGrpSpPr>
        <p:grpSpPr>
          <a:xfrm>
            <a:off x="343015" y="3270139"/>
            <a:ext cx="2621903" cy="2611272"/>
            <a:chOff x="1670179" y="3294872"/>
            <a:chExt cx="2621903" cy="261127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9725635-26D3-5341-6DA4-5D4B186EAEA8}"/>
                </a:ext>
              </a:extLst>
            </p:cNvPr>
            <p:cNvSpPr/>
            <p:nvPr/>
          </p:nvSpPr>
          <p:spPr>
            <a:xfrm>
              <a:off x="2071299" y="3294872"/>
              <a:ext cx="1819663" cy="151039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Thu </a:t>
              </a:r>
              <a:r>
                <a:rPr lang="en-US" err="1"/>
                <a:t>thập</a:t>
              </a:r>
              <a:r>
                <a:rPr lang="en-US"/>
                <a:t> </a:t>
              </a:r>
              <a:r>
                <a:rPr lang="en-US" err="1"/>
                <a:t>các</a:t>
              </a:r>
              <a:r>
                <a:rPr lang="en-US"/>
                <a:t> </a:t>
              </a:r>
              <a:r>
                <a:rPr lang="en-US" err="1"/>
                <a:t>định</a:t>
              </a:r>
              <a:r>
                <a:rPr lang="en-US"/>
                <a:t> </a:t>
              </a:r>
              <a:r>
                <a:rPr lang="en-US" err="1"/>
                <a:t>dạng</a:t>
              </a:r>
              <a:r>
                <a:rPr lang="en-US"/>
                <a:t> </a:t>
              </a:r>
              <a:r>
                <a:rPr lang="en-US" err="1"/>
                <a:t>khác</a:t>
              </a:r>
              <a:r>
                <a:rPr lang="en-US"/>
                <a:t> </a:t>
              </a:r>
              <a:r>
                <a:rPr lang="en-US" err="1"/>
                <a:t>nhau</a:t>
              </a:r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873681-99D4-40D0-B954-CD54F616AA15}"/>
                </a:ext>
              </a:extLst>
            </p:cNvPr>
            <p:cNvSpPr txBox="1"/>
            <p:nvPr/>
          </p:nvSpPr>
          <p:spPr>
            <a:xfrm>
              <a:off x="1670179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C00E67-8CD8-71B8-5F17-F5BD3BFE05B2}"/>
                </a:ext>
              </a:extLst>
            </p:cNvPr>
            <p:cNvSpPr/>
            <p:nvPr/>
          </p:nvSpPr>
          <p:spPr>
            <a:xfrm>
              <a:off x="2757195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6F7449-C2AF-35AE-0A77-D20C5941F1B9}"/>
              </a:ext>
            </a:extLst>
          </p:cNvPr>
          <p:cNvGrpSpPr/>
          <p:nvPr/>
        </p:nvGrpSpPr>
        <p:grpSpPr>
          <a:xfrm>
            <a:off x="6423239" y="3260614"/>
            <a:ext cx="2621903" cy="2611272"/>
            <a:chOff x="4693298" y="3294872"/>
            <a:chExt cx="2621903" cy="261127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EEDAB6-9299-7795-9C17-33E0D306EF63}"/>
                </a:ext>
              </a:extLst>
            </p:cNvPr>
            <p:cNvSpPr/>
            <p:nvPr/>
          </p:nvSpPr>
          <p:spPr>
            <a:xfrm>
              <a:off x="5094418" y="3294872"/>
              <a:ext cx="1819663" cy="151039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Thử nghiệm trích xuất văn bản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13D287-B591-D4D5-F55B-1AAD0445C8CE}"/>
                </a:ext>
              </a:extLst>
            </p:cNvPr>
            <p:cNvSpPr txBox="1"/>
            <p:nvPr/>
          </p:nvSpPr>
          <p:spPr>
            <a:xfrm>
              <a:off x="4693298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65528F5-73B3-D7B9-7263-ED8CE80DFB5F}"/>
                </a:ext>
              </a:extLst>
            </p:cNvPr>
            <p:cNvSpPr/>
            <p:nvPr/>
          </p:nvSpPr>
          <p:spPr>
            <a:xfrm>
              <a:off x="5780314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8C2C38-2D5A-AC9E-EEF7-4A6BF7B181ED}"/>
              </a:ext>
            </a:extLst>
          </p:cNvPr>
          <p:cNvGrpSpPr/>
          <p:nvPr/>
        </p:nvGrpSpPr>
        <p:grpSpPr>
          <a:xfrm>
            <a:off x="9463353" y="3270139"/>
            <a:ext cx="2621903" cy="2611272"/>
            <a:chOff x="7461572" y="3294872"/>
            <a:chExt cx="2621903" cy="261127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BA93CCE-4377-44B4-042B-0B5059EAEC53}"/>
                </a:ext>
              </a:extLst>
            </p:cNvPr>
            <p:cNvSpPr/>
            <p:nvPr/>
          </p:nvSpPr>
          <p:spPr>
            <a:xfrm>
              <a:off x="7862692" y="3294872"/>
              <a:ext cx="1819663" cy="151039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Đánh giá kết quả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D202D-49CF-3CAB-F5F1-994BB5CF8C04}"/>
                </a:ext>
              </a:extLst>
            </p:cNvPr>
            <p:cNvSpPr txBox="1"/>
            <p:nvPr/>
          </p:nvSpPr>
          <p:spPr>
            <a:xfrm>
              <a:off x="7461572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Evaluate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4627DED-7932-4FD3-B084-CB320A4A6102}"/>
                </a:ext>
              </a:extLst>
            </p:cNvPr>
            <p:cNvSpPr/>
            <p:nvPr/>
          </p:nvSpPr>
          <p:spPr>
            <a:xfrm>
              <a:off x="8548588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10FAA0-09BE-44DD-0FB3-7373131C9333}"/>
              </a:ext>
            </a:extLst>
          </p:cNvPr>
          <p:cNvCxnSpPr>
            <a:cxnSpLocks/>
          </p:cNvCxnSpPr>
          <p:nvPr/>
        </p:nvCxnSpPr>
        <p:spPr>
          <a:xfrm>
            <a:off x="2781505" y="4025335"/>
            <a:ext cx="8958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777092-5E53-6220-BEDB-570E675CE005}"/>
              </a:ext>
            </a:extLst>
          </p:cNvPr>
          <p:cNvCxnSpPr>
            <a:cxnSpLocks/>
          </p:cNvCxnSpPr>
          <p:nvPr/>
        </p:nvCxnSpPr>
        <p:spPr>
          <a:xfrm>
            <a:off x="8866512" y="4025335"/>
            <a:ext cx="8958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Hình ảnh Bảng điểm Xác định Và đánh Giá PNG , Vật Liệu Vector, Kiểm Tra Bảng,  đánh Giá Hiệu Suất PNG miễn phí tải tập tin PSDComment và Vector">
            <a:extLst>
              <a:ext uri="{FF2B5EF4-FFF2-40B4-BE49-F238E27FC236}">
                <a16:creationId xmlns:a16="http://schemas.microsoft.com/office/drawing/2014/main" id="{26894185-34B7-48D1-E0F9-23EA684F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7" b="90000" l="10000" r="90000">
                        <a14:foregroundMark x1="45789" y1="16375" x2="45500" y2="23167"/>
                        <a14:foregroundMark x1="46000" y1="11417" x2="45899" y2="13795"/>
                        <a14:foregroundMark x1="49997" y1="16456" x2="50917" y2="20417"/>
                        <a14:foregroundMark x1="49038" y1="11049" x2="48167" y2="9917"/>
                        <a14:foregroundMark x1="48250" y1="9667" x2="46167" y2="11000"/>
                        <a14:foregroundMark x1="50000" y1="10333" x2="49583" y2="13500"/>
                        <a14:foregroundMark x1="49583" y1="16917" x2="49583" y2="14667"/>
                        <a14:backgroundMark x1="35500" y1="93750" x2="49000" y2="96417"/>
                        <a14:backgroundMark x1="49000" y1="96417" x2="60167" y2="96333"/>
                        <a14:backgroundMark x1="60167" y1="96333" x2="42750" y2="95667"/>
                        <a14:backgroundMark x1="62750" y1="92667" x2="38667" y2="96583"/>
                        <a14:backgroundMark x1="51500" y1="14167" x2="50917" y2="16667"/>
                        <a14:backgroundMark x1="49284" y1="14124" x2="48747" y2="13390"/>
                        <a14:backgroundMark x1="46000" y1="13750" x2="47000" y2="1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955" y="1165873"/>
            <a:ext cx="2151891" cy="215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B682570-3974-5F45-C232-39086E11346C}"/>
              </a:ext>
            </a:extLst>
          </p:cNvPr>
          <p:cNvGrpSpPr/>
          <p:nvPr/>
        </p:nvGrpSpPr>
        <p:grpSpPr>
          <a:xfrm>
            <a:off x="3383127" y="3317764"/>
            <a:ext cx="2621903" cy="2611272"/>
            <a:chOff x="4693298" y="3294872"/>
            <a:chExt cx="2621903" cy="261127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1EDB664-8054-1A7B-7C3D-E04BF5605862}"/>
                </a:ext>
              </a:extLst>
            </p:cNvPr>
            <p:cNvSpPr/>
            <p:nvPr/>
          </p:nvSpPr>
          <p:spPr>
            <a:xfrm>
              <a:off x="5094418" y="3294872"/>
              <a:ext cx="1819663" cy="151039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Ngôn ngữ khác nhau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7ED9F2-1AC4-4E41-0381-877B66C00C69}"/>
                </a:ext>
              </a:extLst>
            </p:cNvPr>
            <p:cNvSpPr txBox="1"/>
            <p:nvPr/>
          </p:nvSpPr>
          <p:spPr>
            <a:xfrm>
              <a:off x="4693298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Vietnamese, English, Chinese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7B2703B-45D4-4EBE-2BD9-294F65E078E3}"/>
                </a:ext>
              </a:extLst>
            </p:cNvPr>
            <p:cNvSpPr/>
            <p:nvPr/>
          </p:nvSpPr>
          <p:spPr>
            <a:xfrm>
              <a:off x="5780314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5EF75A-FF8A-87B1-C68E-C8E5D874BED2}"/>
              </a:ext>
            </a:extLst>
          </p:cNvPr>
          <p:cNvCxnSpPr>
            <a:cxnSpLocks/>
          </p:cNvCxnSpPr>
          <p:nvPr/>
        </p:nvCxnSpPr>
        <p:spPr>
          <a:xfrm>
            <a:off x="5727916" y="4025335"/>
            <a:ext cx="8958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4" descr="What is the PNG File Format? | The Ultimate Guide">
            <a:extLst>
              <a:ext uri="{FF2B5EF4-FFF2-40B4-BE49-F238E27FC236}">
                <a16:creationId xmlns:a16="http://schemas.microsoft.com/office/drawing/2014/main" id="{115F6305-DB99-A24B-12FB-061F10A09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39" b="45348" l="1756" r="158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435" b="49613"/>
          <a:stretch/>
        </p:blipFill>
        <p:spPr bwMode="auto">
          <a:xfrm rot="19832824">
            <a:off x="380009" y="1412007"/>
            <a:ext cx="774703" cy="97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What is the PNG File Format? | The Ultimate Guide">
            <a:extLst>
              <a:ext uri="{FF2B5EF4-FFF2-40B4-BE49-F238E27FC236}">
                <a16:creationId xmlns:a16="http://schemas.microsoft.com/office/drawing/2014/main" id="{13DACAC1-6A76-FC86-06A1-5D6ED2DA5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24" b="46780" l="20917" r="37333">
                        <a14:foregroundMark x1="29250" y1="7386" x2="29250" y2="7386"/>
                        <a14:foregroundMark x1="28167" y1="6818" x2="26083" y2="6818"/>
                        <a14:foregroundMark x1="29417" y1="5871" x2="24583" y2="4924"/>
                        <a14:foregroundMark x1="31583" y1="17424" x2="27167" y2="41667"/>
                        <a14:foregroundMark x1="35083" y1="28409" x2="30083" y2="26515"/>
                        <a14:foregroundMark x1="31083" y1="17045" x2="25667" y2="26515"/>
                        <a14:foregroundMark x1="31500" y1="17803" x2="28417" y2="30682"/>
                        <a14:foregroundMark x1="29500" y1="28030" x2="23333" y2="15530"/>
                        <a14:foregroundMark x1="30333" y1="18939" x2="26083" y2="32765"/>
                        <a14:foregroundMark x1="25417" y1="18939" x2="33500" y2="18939"/>
                        <a14:foregroundMark x1="25833" y1="14205" x2="29917" y2="38068"/>
                        <a14:foregroundMark x1="29917" y1="38068" x2="30750" y2="36932"/>
                        <a14:foregroundMark x1="33500" y1="35606" x2="33250" y2="40909"/>
                        <a14:foregroundMark x1="33083" y1="37500" x2="32000" y2="41667"/>
                        <a14:foregroundMark x1="26500" y1="37500" x2="25500" y2="39015"/>
                        <a14:foregroundMark x1="25250" y1="25947" x2="24667" y2="28409"/>
                        <a14:foregroundMark x1="24250" y1="20265" x2="24833" y2="27462"/>
                        <a14:foregroundMark x1="33417" y1="20265" x2="33417" y2="27083"/>
                        <a14:foregroundMark x1="33417" y1="24621" x2="33000" y2="28030"/>
                        <a14:foregroundMark x1="35167" y1="23295" x2="31167" y2="28788"/>
                        <a14:foregroundMark x1="32333" y1="21212" x2="36750" y2="25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20" t="1826" r="60544" b="48164"/>
          <a:stretch/>
        </p:blipFill>
        <p:spPr bwMode="auto">
          <a:xfrm>
            <a:off x="1202083" y="1284174"/>
            <a:ext cx="905751" cy="97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What is the PNG File Format? | The Ultimate Guide">
            <a:extLst>
              <a:ext uri="{FF2B5EF4-FFF2-40B4-BE49-F238E27FC236}">
                <a16:creationId xmlns:a16="http://schemas.microsoft.com/office/drawing/2014/main" id="{F131C87B-D192-04DC-9A78-68801581E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9" b="44274" l="61665" r="780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611" t="-816" r="19853" b="50806"/>
          <a:stretch/>
        </p:blipFill>
        <p:spPr bwMode="auto">
          <a:xfrm rot="1701078">
            <a:off x="2009345" y="1441584"/>
            <a:ext cx="905751" cy="97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Edit Report Filters - 4me">
            <a:extLst>
              <a:ext uri="{FF2B5EF4-FFF2-40B4-BE49-F238E27FC236}">
                <a16:creationId xmlns:a16="http://schemas.microsoft.com/office/drawing/2014/main" id="{92AF7B4E-67ED-405E-F124-C8BB8B174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62" y="2338667"/>
            <a:ext cx="931472" cy="9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D92FAB-259B-D64D-93AB-1B767D481EC9}"/>
              </a:ext>
            </a:extLst>
          </p:cNvPr>
          <p:cNvSpPr txBox="1"/>
          <p:nvPr/>
        </p:nvSpPr>
        <p:spPr>
          <a:xfrm>
            <a:off x="3820078" y="1903326"/>
            <a:ext cx="167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AFB403-7820-99EB-7A0B-AEB9D83DCAD7}"/>
              </a:ext>
            </a:extLst>
          </p:cNvPr>
          <p:cNvSpPr txBox="1"/>
          <p:nvPr/>
        </p:nvSpPr>
        <p:spPr>
          <a:xfrm>
            <a:off x="3383128" y="2600912"/>
            <a:ext cx="97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A3015D-176D-0B89-35D9-10CBB298AD3A}"/>
              </a:ext>
            </a:extLst>
          </p:cNvPr>
          <p:cNvSpPr txBox="1"/>
          <p:nvPr/>
        </p:nvSpPr>
        <p:spPr>
          <a:xfrm>
            <a:off x="4828565" y="2592426"/>
            <a:ext cx="11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Chinese</a:t>
            </a:r>
          </a:p>
        </p:txBody>
      </p:sp>
      <p:pic>
        <p:nvPicPr>
          <p:cNvPr id="3074" name="Picture 2" descr="Dấu hiệu Nhà nước &amp; Dấu hiệu chính thức không thể đăng ký nhãn hiệu">
            <a:extLst>
              <a:ext uri="{FF2B5EF4-FFF2-40B4-BE49-F238E27FC236}">
                <a16:creationId xmlns:a16="http://schemas.microsoft.com/office/drawing/2014/main" id="{AB33A73C-34A7-575F-CFFB-E43663BCC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549" y="1500788"/>
            <a:ext cx="593081" cy="39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á cờ Vương quốc Anh: Union Jack - Vương Quốc Anh">
            <a:extLst>
              <a:ext uri="{FF2B5EF4-FFF2-40B4-BE49-F238E27FC236}">
                <a16:creationId xmlns:a16="http://schemas.microsoft.com/office/drawing/2014/main" id="{545BA337-C680-8D00-7728-F7C218CF4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397" y="2303726"/>
            <a:ext cx="594372" cy="29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Quốc kỳ Cộng hòa Nhân dân Trung Hoa – Wikipedia tiếng Việt">
            <a:extLst>
              <a:ext uri="{FF2B5EF4-FFF2-40B4-BE49-F238E27FC236}">
                <a16:creationId xmlns:a16="http://schemas.microsoft.com/office/drawing/2014/main" id="{8E83F9B4-1AC7-5E53-4201-4B55BE1ED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084" y="2254692"/>
            <a:ext cx="594372" cy="3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 Simple Way to Copy Text from Images for E-Learning | The Rapid E-Learning  Blog">
            <a:extLst>
              <a:ext uri="{FF2B5EF4-FFF2-40B4-BE49-F238E27FC236}">
                <a16:creationId xmlns:a16="http://schemas.microsoft.com/office/drawing/2014/main" id="{FE8B73D5-6331-D2E6-EE0E-78336DDAB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88"/>
          <a:stretch/>
        </p:blipFill>
        <p:spPr bwMode="auto">
          <a:xfrm>
            <a:off x="6977300" y="1459850"/>
            <a:ext cx="1513780" cy="15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204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27C1726-0E40-CCD0-C234-8CC395956684}"/>
              </a:ext>
            </a:extLst>
          </p:cNvPr>
          <p:cNvGrpSpPr/>
          <p:nvPr/>
        </p:nvGrpSpPr>
        <p:grpSpPr>
          <a:xfrm>
            <a:off x="343015" y="3270139"/>
            <a:ext cx="2621903" cy="2611272"/>
            <a:chOff x="1670179" y="3294872"/>
            <a:chExt cx="2621903" cy="261127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9725635-26D3-5341-6DA4-5D4B186EAEA8}"/>
                </a:ext>
              </a:extLst>
            </p:cNvPr>
            <p:cNvSpPr/>
            <p:nvPr/>
          </p:nvSpPr>
          <p:spPr>
            <a:xfrm>
              <a:off x="2071299" y="3294872"/>
              <a:ext cx="1819663" cy="151039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Thiết kế giao diện người dùng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873681-99D4-40D0-B954-CD54F616AA15}"/>
                </a:ext>
              </a:extLst>
            </p:cNvPr>
            <p:cNvSpPr txBox="1"/>
            <p:nvPr/>
          </p:nvSpPr>
          <p:spPr>
            <a:xfrm>
              <a:off x="1670179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Design UI App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C00E67-8CD8-71B8-5F17-F5BD3BFE05B2}"/>
                </a:ext>
              </a:extLst>
            </p:cNvPr>
            <p:cNvSpPr/>
            <p:nvPr/>
          </p:nvSpPr>
          <p:spPr>
            <a:xfrm>
              <a:off x="2757195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6F7449-C2AF-35AE-0A77-D20C5941F1B9}"/>
              </a:ext>
            </a:extLst>
          </p:cNvPr>
          <p:cNvGrpSpPr/>
          <p:nvPr/>
        </p:nvGrpSpPr>
        <p:grpSpPr>
          <a:xfrm>
            <a:off x="6423239" y="3260614"/>
            <a:ext cx="2621903" cy="2611272"/>
            <a:chOff x="4693298" y="3294872"/>
            <a:chExt cx="2621903" cy="261127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EEDAB6-9299-7795-9C17-33E0D306EF63}"/>
                </a:ext>
              </a:extLst>
            </p:cNvPr>
            <p:cNvSpPr/>
            <p:nvPr/>
          </p:nvSpPr>
          <p:spPr>
            <a:xfrm>
              <a:off x="5094418" y="3294872"/>
              <a:ext cx="1819663" cy="151039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Thực hiện xây dựng quá trình xử lý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13D287-B591-D4D5-F55B-1AAD0445C8CE}"/>
                </a:ext>
              </a:extLst>
            </p:cNvPr>
            <p:cNvSpPr txBox="1"/>
            <p:nvPr/>
          </p:nvSpPr>
          <p:spPr>
            <a:xfrm>
              <a:off x="4693298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Architecture app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65528F5-73B3-D7B9-7263-ED8CE80DFB5F}"/>
                </a:ext>
              </a:extLst>
            </p:cNvPr>
            <p:cNvSpPr/>
            <p:nvPr/>
          </p:nvSpPr>
          <p:spPr>
            <a:xfrm>
              <a:off x="5780314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8C2C38-2D5A-AC9E-EEF7-4A6BF7B181ED}"/>
              </a:ext>
            </a:extLst>
          </p:cNvPr>
          <p:cNvGrpSpPr/>
          <p:nvPr/>
        </p:nvGrpSpPr>
        <p:grpSpPr>
          <a:xfrm>
            <a:off x="9463353" y="3270139"/>
            <a:ext cx="2621903" cy="2611272"/>
            <a:chOff x="7461572" y="3294872"/>
            <a:chExt cx="2621903" cy="261127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BA93CCE-4377-44B4-042B-0B5059EAEC53}"/>
                </a:ext>
              </a:extLst>
            </p:cNvPr>
            <p:cNvSpPr/>
            <p:nvPr/>
          </p:nvSpPr>
          <p:spPr>
            <a:xfrm>
              <a:off x="7862692" y="3294872"/>
              <a:ext cx="1819663" cy="151039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Đánh giá kết quả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D202D-49CF-3CAB-F5F1-994BB5CF8C04}"/>
                </a:ext>
              </a:extLst>
            </p:cNvPr>
            <p:cNvSpPr txBox="1"/>
            <p:nvPr/>
          </p:nvSpPr>
          <p:spPr>
            <a:xfrm>
              <a:off x="7461572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Evaluate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4627DED-7932-4FD3-B084-CB320A4A6102}"/>
                </a:ext>
              </a:extLst>
            </p:cNvPr>
            <p:cNvSpPr/>
            <p:nvPr/>
          </p:nvSpPr>
          <p:spPr>
            <a:xfrm>
              <a:off x="8548588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10FAA0-09BE-44DD-0FB3-7373131C9333}"/>
              </a:ext>
            </a:extLst>
          </p:cNvPr>
          <p:cNvCxnSpPr>
            <a:cxnSpLocks/>
          </p:cNvCxnSpPr>
          <p:nvPr/>
        </p:nvCxnSpPr>
        <p:spPr>
          <a:xfrm>
            <a:off x="2781505" y="4025335"/>
            <a:ext cx="8958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777092-5E53-6220-BEDB-570E675CE005}"/>
              </a:ext>
            </a:extLst>
          </p:cNvPr>
          <p:cNvCxnSpPr>
            <a:cxnSpLocks/>
          </p:cNvCxnSpPr>
          <p:nvPr/>
        </p:nvCxnSpPr>
        <p:spPr>
          <a:xfrm>
            <a:off x="8866512" y="4025335"/>
            <a:ext cx="8958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Hình ảnh Bảng điểm Xác định Và đánh Giá PNG , Vật Liệu Vector, Kiểm Tra Bảng,  đánh Giá Hiệu Suất PNG miễn phí tải tập tin PSDComment và Vector">
            <a:extLst>
              <a:ext uri="{FF2B5EF4-FFF2-40B4-BE49-F238E27FC236}">
                <a16:creationId xmlns:a16="http://schemas.microsoft.com/office/drawing/2014/main" id="{26894185-34B7-48D1-E0F9-23EA684F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7" b="90000" l="10000" r="90000">
                        <a14:foregroundMark x1="45789" y1="16375" x2="45500" y2="23167"/>
                        <a14:foregroundMark x1="46000" y1="11417" x2="45899" y2="13795"/>
                        <a14:foregroundMark x1="49997" y1="16456" x2="50917" y2="20417"/>
                        <a14:foregroundMark x1="49038" y1="11049" x2="48167" y2="9917"/>
                        <a14:foregroundMark x1="48250" y1="9667" x2="46167" y2="11000"/>
                        <a14:foregroundMark x1="50000" y1="10333" x2="49583" y2="13500"/>
                        <a14:foregroundMark x1="49583" y1="16917" x2="49583" y2="14667"/>
                        <a14:backgroundMark x1="35500" y1="93750" x2="49000" y2="96417"/>
                        <a14:backgroundMark x1="49000" y1="96417" x2="60167" y2="96333"/>
                        <a14:backgroundMark x1="60167" y1="96333" x2="42750" y2="95667"/>
                        <a14:backgroundMark x1="62750" y1="92667" x2="38667" y2="96583"/>
                        <a14:backgroundMark x1="51500" y1="14167" x2="50917" y2="16667"/>
                        <a14:backgroundMark x1="49284" y1="14124" x2="48747" y2="13390"/>
                        <a14:backgroundMark x1="46000" y1="13750" x2="47000" y2="1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955" y="1165873"/>
            <a:ext cx="2151891" cy="215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B682570-3974-5F45-C232-39086E11346C}"/>
              </a:ext>
            </a:extLst>
          </p:cNvPr>
          <p:cNvGrpSpPr/>
          <p:nvPr/>
        </p:nvGrpSpPr>
        <p:grpSpPr>
          <a:xfrm>
            <a:off x="3383127" y="3317764"/>
            <a:ext cx="2621903" cy="2611272"/>
            <a:chOff x="4693298" y="3294872"/>
            <a:chExt cx="2621903" cy="261127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1EDB664-8054-1A7B-7C3D-E04BF5605862}"/>
                </a:ext>
              </a:extLst>
            </p:cNvPr>
            <p:cNvSpPr/>
            <p:nvPr/>
          </p:nvSpPr>
          <p:spPr>
            <a:xfrm>
              <a:off x="5094418" y="3294872"/>
              <a:ext cx="1819663" cy="151039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Thêm ảnh vào ứng dụng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7ED9F2-1AC4-4E41-0381-877B66C00C69}"/>
                </a:ext>
              </a:extLst>
            </p:cNvPr>
            <p:cNvSpPr txBox="1"/>
            <p:nvPr/>
          </p:nvSpPr>
          <p:spPr>
            <a:xfrm>
              <a:off x="4693298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Import images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7B2703B-45D4-4EBE-2BD9-294F65E078E3}"/>
                </a:ext>
              </a:extLst>
            </p:cNvPr>
            <p:cNvSpPr/>
            <p:nvPr/>
          </p:nvSpPr>
          <p:spPr>
            <a:xfrm>
              <a:off x="5780314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5EF75A-FF8A-87B1-C68E-C8E5D874BED2}"/>
              </a:ext>
            </a:extLst>
          </p:cNvPr>
          <p:cNvCxnSpPr>
            <a:cxnSpLocks/>
          </p:cNvCxnSpPr>
          <p:nvPr/>
        </p:nvCxnSpPr>
        <p:spPr>
          <a:xfrm>
            <a:off x="5727916" y="4025335"/>
            <a:ext cx="8958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Microsoft Windows 10 Settings App Concept [ Dark Theme ] | App design, App  development design, Interface design">
            <a:extLst>
              <a:ext uri="{FF2B5EF4-FFF2-40B4-BE49-F238E27FC236}">
                <a16:creationId xmlns:a16="http://schemas.microsoft.com/office/drawing/2014/main" id="{1BF657F6-768C-35F7-E12F-87132551C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00" y="1363296"/>
            <a:ext cx="2255023" cy="169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- Download free icons">
            <a:extLst>
              <a:ext uri="{FF2B5EF4-FFF2-40B4-BE49-F238E27FC236}">
                <a16:creationId xmlns:a16="http://schemas.microsoft.com/office/drawing/2014/main" id="{4C199C9E-BE08-5396-5D54-7FE3420F2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046" y="1554115"/>
            <a:ext cx="947143" cy="93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003CCF-6E02-8408-66A8-687A109413AB}"/>
              </a:ext>
            </a:extLst>
          </p:cNvPr>
          <p:cNvSpPr txBox="1"/>
          <p:nvPr/>
        </p:nvSpPr>
        <p:spPr>
          <a:xfrm>
            <a:off x="3854614" y="2600912"/>
            <a:ext cx="167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</a:p>
        </p:txBody>
      </p:sp>
      <p:pic>
        <p:nvPicPr>
          <p:cNvPr id="4102" name="Picture 6" descr="Data processing - Free files and folders icons">
            <a:extLst>
              <a:ext uri="{FF2B5EF4-FFF2-40B4-BE49-F238E27FC236}">
                <a16:creationId xmlns:a16="http://schemas.microsoft.com/office/drawing/2014/main" id="{50D0998C-1B26-4865-FB3B-3016B92E0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328" y="1560584"/>
            <a:ext cx="1282515" cy="128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701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31AE88-3F8D-C742-0A40-369118C9F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047750"/>
            <a:ext cx="3952875" cy="39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CC3CF7-E53F-6A25-0916-75FCAEC2D3F6}"/>
              </a:ext>
            </a:extLst>
          </p:cNvPr>
          <p:cNvSpPr/>
          <p:nvPr/>
        </p:nvSpPr>
        <p:spPr>
          <a:xfrm>
            <a:off x="3714750" y="1047750"/>
            <a:ext cx="3952875" cy="3952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EF0F16-B424-5512-C782-276C84560B89}"/>
              </a:ext>
            </a:extLst>
          </p:cNvPr>
          <p:cNvSpPr/>
          <p:nvPr/>
        </p:nvSpPr>
        <p:spPr>
          <a:xfrm>
            <a:off x="5946710" y="1670180"/>
            <a:ext cx="1396482" cy="1156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16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137</Words>
  <Application>Microsoft Office PowerPoint</Application>
  <PresentationFormat>Widescreen</PresentationFormat>
  <Paragraphs>48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 Thành Danh</dc:creator>
  <cp:lastModifiedBy>Cao Thành Danh</cp:lastModifiedBy>
  <cp:revision>9</cp:revision>
  <dcterms:created xsi:type="dcterms:W3CDTF">2023-12-04T06:00:13Z</dcterms:created>
  <dcterms:modified xsi:type="dcterms:W3CDTF">2023-12-04T09:12:49Z</dcterms:modified>
</cp:coreProperties>
</file>